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21"/>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 id="374" r:id="rId119"/>
    <p:sldId id="375" r:id="rId120"/>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4562" autoAdjust="0"/>
  </p:normalViewPr>
  <p:slideViewPr>
    <p:cSldViewPr>
      <p:cViewPr varScale="1">
        <p:scale>
          <a:sx n="62" d="100"/>
          <a:sy n="62" d="100"/>
        </p:scale>
        <p:origin x="232" y="-6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2018/3/6</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2018/3/6</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2018/3/6</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2018/3/6</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2018/3/6</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wmf"/><Relationship Id="rId4" Type="http://schemas.openxmlformats.org/officeDocument/2006/relationships/oleObject" Target="../embeddings/oleObject3.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14.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hyperlink" Target="https://www.analyticsvidhya.com/blog/2017/09/understaing-support-vector-machine-example-code/"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package" Target="../embeddings/Microsoft_PowerPoint_Slide1.sldx"/></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0.png"/><Relationship Id="rId5" Type="http://schemas.openxmlformats.org/officeDocument/2006/relationships/image" Target="../media/image69.emf"/><Relationship Id="rId4" Type="http://schemas.openxmlformats.org/officeDocument/2006/relationships/package" Target="../embeddings/Microsoft_Visio___33333333333332222222222222222222222222222222222222222222222222222222222222222222222222222222222222222222222.vsdx"/></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281"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xmlns="" val="20000"/>
                    </a:ext>
                  </a:extLst>
                </a:gridCol>
                <a:gridCol w="3095088">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915816" y="2195736"/>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Tree>
    <p:extLst>
      <p:ext uri="{BB962C8B-B14F-4D97-AF65-F5344CB8AC3E}">
        <p14:creationId xmlns:p14="http://schemas.microsoft.com/office/powerpoint/2010/main" val="410206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smtClean="0"/>
              <a:t>关于</a:t>
            </a:r>
            <a:r>
              <a:rPr kumimoji="1" lang="en-US" altLang="zh-CN" dirty="0" smtClean="0"/>
              <a:t>CA</a:t>
            </a:r>
            <a:r>
              <a:rPr kumimoji="1" lang="zh-CN" altLang="en-US" dirty="0" smtClean="0"/>
              <a:t>和</a:t>
            </a:r>
            <a:r>
              <a:rPr kumimoji="1" lang="en-US" altLang="zh-CN" dirty="0" smtClean="0"/>
              <a:t>certificate</a:t>
            </a:r>
            <a:r>
              <a:rPr kumimoji="1" lang="zh-CN" altLang="en-US" dirty="0" smtClean="0"/>
              <a:t>，看了一下</a:t>
            </a:r>
            <a:r>
              <a:rPr kumimoji="1" lang="en-US" altLang="zh-CN" dirty="0" smtClean="0"/>
              <a:t>Chrome</a:t>
            </a:r>
            <a:r>
              <a:rPr kumimoji="1" lang="zh-CN" altLang="en-US" dirty="0" smtClean="0"/>
              <a:t>的</a:t>
            </a:r>
            <a:r>
              <a:rPr kumimoji="1" lang="en-US" altLang="zh-CN" dirty="0" smtClean="0"/>
              <a:t>Google</a:t>
            </a:r>
            <a:r>
              <a:rPr kumimoji="1" lang="zh-CN" altLang="en-US" dirty="0" smtClean="0"/>
              <a:t>的</a:t>
            </a:r>
            <a:r>
              <a:rPr kumimoji="1" lang="en-US" altLang="zh-CN" dirty="0" smtClean="0"/>
              <a:t>Certificate</a:t>
            </a:r>
            <a:r>
              <a:rPr kumimoji="1" lang="zh-CN" altLang="en-US" dirty="0" smtClean="0"/>
              <a:t>，以下是我的理解：</a:t>
            </a:r>
            <a:endParaRPr kumimoji="1" lang="en-US" altLang="zh-CN" dirty="0" smtClean="0"/>
          </a:p>
          <a:p>
            <a:pPr marL="285750" indent="-285750">
              <a:buFont typeface="Arial" panose="020B0604020202020204" pitchFamily="34" charset="0"/>
              <a:buChar char="•"/>
            </a:pPr>
            <a:r>
              <a:rPr kumimoji="1" lang="en-US" altLang="zh-CN" dirty="0" smtClean="0"/>
              <a:t>Google</a:t>
            </a:r>
            <a:r>
              <a:rPr kumimoji="1" lang="zh-CN" altLang="en-US" dirty="0" smtClean="0"/>
              <a:t>的</a:t>
            </a:r>
            <a:r>
              <a:rPr kumimoji="1" lang="en-US" altLang="zh-CN" dirty="0" smtClean="0"/>
              <a:t>Certificate</a:t>
            </a:r>
            <a:r>
              <a:rPr kumimoji="1" lang="zh-CN" altLang="en-US" dirty="0" smtClean="0"/>
              <a:t>是一个叫</a:t>
            </a:r>
            <a:r>
              <a:rPr kumimoji="1" lang="en-US" altLang="zh-CN" dirty="0" err="1" smtClean="0"/>
              <a:t>GeoTrustGlobal</a:t>
            </a:r>
            <a:r>
              <a:rPr kumimoji="1" lang="zh-CN" altLang="en-US" dirty="0" smtClean="0"/>
              <a:t>的组织签发的</a:t>
            </a:r>
            <a:endParaRPr kumimoji="1" lang="en-US" altLang="zh-CN" dirty="0" smtClean="0"/>
          </a:p>
          <a:p>
            <a:pPr marL="285750" indent="-285750">
              <a:buFont typeface="Arial" panose="020B0604020202020204" pitchFamily="34" charset="0"/>
              <a:buChar char="•"/>
            </a:pPr>
            <a:r>
              <a:rPr kumimoji="1" lang="zh-CN" altLang="en-US" dirty="0" smtClean="0"/>
              <a:t>流程如下</a:t>
            </a:r>
            <a:endParaRPr kumimoji="1" lang="en-US" altLang="zh-CN" dirty="0" smtClean="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smtClean="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smtClean="0"/>
              <a:t>根据信息，签发</a:t>
            </a:r>
            <a:r>
              <a:rPr kumimoji="1" lang="en-US" altLang="zh-CN" dirty="0" smtClean="0"/>
              <a:t>Certificate</a:t>
            </a:r>
          </a:p>
          <a:p>
            <a:r>
              <a:rPr kumimoji="1" lang="en-US" altLang="zh-CN" dirty="0" smtClean="0"/>
              <a:t>Certificate</a:t>
            </a:r>
            <a:r>
              <a:rPr kumimoji="1" lang="zh-CN" altLang="en-US" dirty="0" smtClean="0"/>
              <a:t>的内容有：</a:t>
            </a:r>
            <a:endParaRPr kumimoji="1" lang="en-US" altLang="zh-CN" dirty="0" smtClean="0"/>
          </a:p>
          <a:p>
            <a:pPr marL="342900" indent="-342900">
              <a:buFont typeface="+mj-lt"/>
              <a:buAutoNum type="arabicPeriod"/>
            </a:pPr>
            <a:r>
              <a:rPr kumimoji="1" lang="en-US" altLang="ja-JP" dirty="0" smtClean="0"/>
              <a:t>Public key of google</a:t>
            </a:r>
          </a:p>
          <a:p>
            <a:pPr marL="342900" indent="-342900">
              <a:buFont typeface="+mj-lt"/>
              <a:buAutoNum type="arabicPeriod"/>
            </a:pPr>
            <a:r>
              <a:rPr kumimoji="1" lang="en-US" altLang="ja-JP" dirty="0" smtClean="0"/>
              <a:t>Identity of google (</a:t>
            </a:r>
            <a:r>
              <a:rPr kumimoji="1" lang="en-US" altLang="ja-JP" dirty="0" err="1" smtClean="0"/>
              <a:t>ip</a:t>
            </a:r>
            <a:r>
              <a:rPr kumimoji="1" lang="en-US" altLang="ja-JP" dirty="0" smtClean="0"/>
              <a:t> address, etc.)</a:t>
            </a:r>
          </a:p>
          <a:p>
            <a:pPr marL="342900" indent="-342900">
              <a:buFont typeface="+mj-lt"/>
              <a:buAutoNum type="arabicPeriod"/>
            </a:pPr>
            <a:r>
              <a:rPr kumimoji="1" lang="en-US" altLang="ja-JP" dirty="0" smtClean="0"/>
              <a:t>signature of google (</a:t>
            </a:r>
            <a:r>
              <a:rPr kumimoji="1" lang="zh-CN" altLang="en-US" dirty="0" smtClean="0"/>
              <a:t>这个</a:t>
            </a:r>
            <a:r>
              <a:rPr kumimoji="1" lang="en-US" altLang="zh-CN" dirty="0" smtClean="0"/>
              <a:t>Signature</a:t>
            </a:r>
            <a:r>
              <a:rPr kumimoji="1" lang="zh-CN" altLang="en-US" dirty="0" smtClean="0"/>
              <a:t>就是</a:t>
            </a:r>
            <a:r>
              <a:rPr kumimoji="1" lang="en-US" altLang="zh-CN" dirty="0" smtClean="0"/>
              <a:t>Google</a:t>
            </a:r>
            <a:r>
              <a:rPr kumimoji="1" lang="zh-CN" altLang="en-US" dirty="0" smtClean="0"/>
              <a:t>用自己的</a:t>
            </a:r>
            <a:r>
              <a:rPr kumimoji="1" lang="en-US" altLang="zh-CN" dirty="0" smtClean="0"/>
              <a:t>private key</a:t>
            </a:r>
            <a:r>
              <a:rPr kumimoji="1" lang="zh-CN" altLang="en-US" dirty="0" smtClean="0"/>
              <a:t>把</a:t>
            </a:r>
            <a:r>
              <a:rPr kumimoji="1" lang="en-US" altLang="zh-CN" dirty="0" smtClean="0"/>
              <a:t>1</a:t>
            </a:r>
            <a:r>
              <a:rPr kumimoji="1" lang="zh-CN" altLang="en-US" dirty="0" smtClean="0"/>
              <a:t>，</a:t>
            </a:r>
            <a:r>
              <a:rPr kumimoji="1" lang="en-US" altLang="zh-CN" dirty="0" smtClean="0"/>
              <a:t>2</a:t>
            </a:r>
            <a:r>
              <a:rPr kumimoji="1" lang="zh-CN" altLang="en-US" dirty="0" smtClean="0"/>
              <a:t>的</a:t>
            </a:r>
            <a:r>
              <a:rPr kumimoji="1" lang="en-US" altLang="zh-CN" dirty="0" smtClean="0"/>
              <a:t>Hash</a:t>
            </a:r>
            <a:r>
              <a:rPr kumimoji="1" lang="zh-CN" altLang="en-US" dirty="0" smtClean="0"/>
              <a:t>给加密了的东西</a:t>
            </a:r>
            <a:r>
              <a:rPr kumimoji="1" lang="en-US" altLang="ja-JP" dirty="0" smtClean="0"/>
              <a:t>)</a:t>
            </a:r>
          </a:p>
          <a:p>
            <a:pPr marL="342900" indent="-342900">
              <a:buFont typeface="+mj-lt"/>
              <a:buAutoNum type="arabicPeriod"/>
            </a:pPr>
            <a:r>
              <a:rPr kumimoji="1" lang="en-US" altLang="zh-CN" dirty="0" smtClean="0"/>
              <a:t>Signature of </a:t>
            </a:r>
            <a:r>
              <a:rPr kumimoji="1" lang="en-US" altLang="zh-CN" dirty="0" err="1" smtClean="0"/>
              <a:t>GeoTrustGlobal</a:t>
            </a:r>
            <a:r>
              <a:rPr kumimoji="1" lang="zh-CN" altLang="en-US" dirty="0" smtClean="0"/>
              <a:t>（这个</a:t>
            </a:r>
            <a:r>
              <a:rPr kumimoji="1" lang="en-US" altLang="zh-CN" dirty="0" smtClean="0"/>
              <a:t>signature</a:t>
            </a:r>
            <a:r>
              <a:rPr kumimoji="1" lang="zh-CN" altLang="en-US" dirty="0" smtClean="0"/>
              <a:t>就是</a:t>
            </a:r>
            <a:r>
              <a:rPr kumimoji="1" lang="en-US" altLang="zh-CN" dirty="0" err="1" smtClean="0"/>
              <a:t>GeoTrustGlobal</a:t>
            </a:r>
            <a:r>
              <a:rPr kumimoji="1" lang="zh-CN" altLang="en-US" dirty="0" smtClean="0"/>
              <a:t>用自己的</a:t>
            </a:r>
            <a:r>
              <a:rPr kumimoji="1" lang="en-US" altLang="zh-CN" dirty="0" smtClean="0"/>
              <a:t>private key</a:t>
            </a:r>
            <a:r>
              <a:rPr kumimoji="1" lang="zh-CN" altLang="en-US" dirty="0" smtClean="0"/>
              <a:t>把</a:t>
            </a:r>
            <a:r>
              <a:rPr kumimoji="1" lang="en-US" altLang="zh-CN" dirty="0" smtClean="0"/>
              <a:t>1</a:t>
            </a:r>
            <a:r>
              <a:rPr kumimoji="1" lang="zh-CN" altLang="en-US" dirty="0" smtClean="0"/>
              <a:t>，</a:t>
            </a:r>
            <a:r>
              <a:rPr kumimoji="1" lang="en-US" altLang="zh-CN" dirty="0" smtClean="0"/>
              <a:t>2</a:t>
            </a:r>
            <a:r>
              <a:rPr kumimoji="1" lang="zh-CN" altLang="en-US" dirty="0" smtClean="0"/>
              <a:t>，</a:t>
            </a:r>
            <a:r>
              <a:rPr kumimoji="1" lang="en-US" altLang="zh-CN" dirty="0" smtClean="0"/>
              <a:t>3</a:t>
            </a:r>
            <a:r>
              <a:rPr kumimoji="1" lang="zh-CN" altLang="en-US" dirty="0" smtClean="0"/>
              <a:t>的</a:t>
            </a:r>
            <a:r>
              <a:rPr kumimoji="1" lang="en-US" altLang="zh-CN" dirty="0" smtClean="0"/>
              <a:t>Hash</a:t>
            </a:r>
            <a:r>
              <a:rPr kumimoji="1" lang="zh-CN" altLang="en-US" dirty="0" smtClean="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smtClean="0"/>
              <a:t>从一个</a:t>
            </a:r>
            <a:r>
              <a:rPr kumimoji="1" lang="en-US" altLang="zh-CN" dirty="0" smtClean="0"/>
              <a:t>User</a:t>
            </a:r>
            <a:r>
              <a:rPr kumimoji="1" lang="zh-CN" altLang="en-US" dirty="0" smtClean="0"/>
              <a:t>的观点看，</a:t>
            </a:r>
            <a:r>
              <a:rPr kumimoji="1" lang="en-US" altLang="zh-CN" dirty="0" smtClean="0"/>
              <a:t>user</a:t>
            </a:r>
            <a:r>
              <a:rPr kumimoji="1" lang="zh-CN" altLang="en-US" dirty="0" smtClean="0"/>
              <a:t>的</a:t>
            </a:r>
            <a:r>
              <a:rPr kumimoji="1" lang="en-US" altLang="zh-CN" dirty="0" smtClean="0"/>
              <a:t>local PC</a:t>
            </a:r>
            <a:r>
              <a:rPr kumimoji="1" lang="zh-CN" altLang="en-US" dirty="0" smtClean="0"/>
              <a:t>上必须安装有</a:t>
            </a:r>
            <a:r>
              <a:rPr kumimoji="1" lang="en-US" altLang="zh-CN" dirty="0" err="1" smtClean="0"/>
              <a:t>GeoTrustGlobal</a:t>
            </a:r>
            <a:r>
              <a:rPr kumimoji="1" lang="zh-CN" altLang="en-US" dirty="0" smtClean="0"/>
              <a:t>的</a:t>
            </a:r>
            <a:r>
              <a:rPr kumimoji="1" lang="en-US" altLang="zh-CN" dirty="0" smtClean="0"/>
              <a:t>Public key </a:t>
            </a:r>
            <a:r>
              <a:rPr kumimoji="1" lang="zh-CN" altLang="en-US" dirty="0" smtClean="0"/>
              <a:t>（这个是需要安装的，并非是通过和</a:t>
            </a:r>
            <a:r>
              <a:rPr kumimoji="1" lang="en-US" altLang="zh-CN" dirty="0" err="1" smtClean="0"/>
              <a:t>GeoTrustGlobal</a:t>
            </a:r>
            <a:r>
              <a:rPr kumimoji="1" lang="zh-CN" altLang="en-US" dirty="0" smtClean="0"/>
              <a:t>说话而得到的）</a:t>
            </a:r>
            <a:endParaRPr kumimoji="1" lang="en-US" altLang="zh-CN" dirty="0" smtClean="0"/>
          </a:p>
          <a:p>
            <a:r>
              <a:rPr kumimoji="1" lang="zh-CN" altLang="en-US" dirty="0" smtClean="0"/>
              <a:t>然后</a:t>
            </a:r>
            <a:r>
              <a:rPr kumimoji="1" lang="en-US" altLang="zh-CN" dirty="0" smtClean="0"/>
              <a:t>google</a:t>
            </a:r>
            <a:r>
              <a:rPr kumimoji="1" lang="zh-CN" altLang="en-US" dirty="0" smtClean="0"/>
              <a:t>会传来他的</a:t>
            </a:r>
            <a:r>
              <a:rPr kumimoji="1" lang="en-US" altLang="zh-CN" dirty="0" smtClean="0"/>
              <a:t>Certificate</a:t>
            </a:r>
            <a:r>
              <a:rPr kumimoji="1" lang="zh-CN" altLang="en-US" dirty="0" smtClean="0"/>
              <a:t>，并告诉</a:t>
            </a:r>
            <a:r>
              <a:rPr kumimoji="1" lang="en-US" altLang="zh-CN" dirty="0" smtClean="0"/>
              <a:t>User </a:t>
            </a:r>
            <a:r>
              <a:rPr kumimoji="1" lang="zh-CN" altLang="en-US" dirty="0" smtClean="0"/>
              <a:t>这个</a:t>
            </a:r>
            <a:r>
              <a:rPr kumimoji="1" lang="en-US" altLang="zh-CN" dirty="0" smtClean="0"/>
              <a:t>Certificate</a:t>
            </a:r>
            <a:r>
              <a:rPr kumimoji="1" lang="zh-CN" altLang="en-US" dirty="0" smtClean="0"/>
              <a:t>是</a:t>
            </a:r>
            <a:r>
              <a:rPr kumimoji="1" lang="en-US" altLang="zh-CN" dirty="0" smtClean="0"/>
              <a:t>signed by </a:t>
            </a:r>
            <a:r>
              <a:rPr kumimoji="1" lang="en-US" altLang="zh-CN" dirty="0" err="1" smtClean="0"/>
              <a:t>GeoTrustGlobal</a:t>
            </a:r>
            <a:endParaRPr kumimoji="1" lang="en-US" altLang="zh-CN" dirty="0" smtClean="0"/>
          </a:p>
          <a:p>
            <a:r>
              <a:rPr kumimoji="1" lang="zh-CN" altLang="en-US" dirty="0"/>
              <a:t>然</a:t>
            </a:r>
            <a:r>
              <a:rPr kumimoji="1" lang="zh-CN" altLang="en-US" dirty="0" smtClean="0"/>
              <a:t>后</a:t>
            </a:r>
            <a:r>
              <a:rPr kumimoji="1" lang="en-US" altLang="zh-CN" dirty="0" smtClean="0"/>
              <a:t>User</a:t>
            </a:r>
            <a:r>
              <a:rPr kumimoji="1" lang="zh-CN" altLang="en-US" dirty="0" smtClean="0"/>
              <a:t>就可以用</a:t>
            </a:r>
            <a:r>
              <a:rPr kumimoji="1" lang="en-US" altLang="zh-CN" dirty="0" err="1"/>
              <a:t>GeoTrustGlobal</a:t>
            </a:r>
            <a:r>
              <a:rPr kumimoji="1" lang="zh-CN" altLang="en-US" dirty="0"/>
              <a:t>的</a:t>
            </a:r>
            <a:r>
              <a:rPr kumimoji="1" lang="en-US" altLang="zh-CN" dirty="0"/>
              <a:t>Public key </a:t>
            </a:r>
            <a:r>
              <a:rPr kumimoji="1" lang="zh-CN" altLang="en-US" dirty="0" smtClean="0"/>
              <a:t>来验证这个</a:t>
            </a:r>
            <a:r>
              <a:rPr kumimoji="1" lang="en-US" altLang="zh-CN" dirty="0" smtClean="0"/>
              <a:t>Google</a:t>
            </a:r>
            <a:r>
              <a:rPr kumimoji="1" lang="zh-CN" altLang="en-US" dirty="0" smtClean="0"/>
              <a:t>的</a:t>
            </a:r>
            <a:r>
              <a:rPr kumimoji="1" lang="en-US" altLang="zh-CN" dirty="0" smtClean="0"/>
              <a:t>Certificate</a:t>
            </a:r>
            <a:r>
              <a:rPr kumimoji="1" lang="zh-CN" altLang="en-US" smtClean="0"/>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2046" name="スライド" r:id="rId4" imgW="4250509" imgH="3186640" progId="PowerPoint.Slide.12">
                  <p:embed/>
                </p:oleObj>
              </mc:Choice>
              <mc:Fallback>
                <p:oleObj name="スライド" r:id="rId4" imgW="4250509" imgH="3186640" progId="PowerPoint.Slide.12">
                  <p:embed/>
                  <p:pic>
                    <p:nvPicPr>
                      <p:cNvPr id="0" name="Object 1"/>
                      <p:cNvPicPr>
                        <a:picLocks noChangeAspect="1" noChangeArrowheads="1"/>
                      </p:cNvPicPr>
                      <p:nvPr/>
                    </p:nvPicPr>
                    <p:blipFill>
                      <a:blip r:embed="rId5"/>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477" r:id="rId4" imgW="8697068" imgH="1438455" progId="Visio.Drawing.15">
                  <p:embed/>
                </p:oleObj>
              </mc:Choice>
              <mc:Fallback>
                <p:oleObj r:id="rId4" imgW="8697068" imgH="143845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11426</TotalTime>
  <Words>19040</Words>
  <Application>Microsoft Office PowerPoint</Application>
  <PresentationFormat>画面に合わせる (4:3)</PresentationFormat>
  <Paragraphs>1921</Paragraphs>
  <Slides>119</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119</vt:i4>
      </vt:variant>
    </vt:vector>
  </HeadingPairs>
  <TitlesOfParts>
    <vt:vector size="123"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1168</cp:revision>
  <dcterms:created xsi:type="dcterms:W3CDTF">2016-01-14T23:49:10Z</dcterms:created>
  <dcterms:modified xsi:type="dcterms:W3CDTF">2018-03-05T23:29:09Z</dcterms:modified>
</cp:coreProperties>
</file>